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95" r:id="rId3"/>
    <p:sldId id="271" r:id="rId4"/>
    <p:sldId id="272" r:id="rId5"/>
    <p:sldId id="274" r:id="rId6"/>
    <p:sldId id="257" r:id="rId7"/>
    <p:sldId id="258" r:id="rId8"/>
    <p:sldId id="261" r:id="rId9"/>
    <p:sldId id="267" r:id="rId10"/>
    <p:sldId id="262" r:id="rId11"/>
    <p:sldId id="259" r:id="rId12"/>
    <p:sldId id="260" r:id="rId13"/>
    <p:sldId id="270" r:id="rId14"/>
    <p:sldId id="263" r:id="rId15"/>
    <p:sldId id="264" r:id="rId16"/>
    <p:sldId id="265" r:id="rId17"/>
    <p:sldId id="266" r:id="rId18"/>
    <p:sldId id="268" r:id="rId19"/>
    <p:sldId id="269" r:id="rId20"/>
    <p:sldId id="279" r:id="rId21"/>
    <p:sldId id="280" r:id="rId22"/>
    <p:sldId id="275" r:id="rId23"/>
    <p:sldId id="276" r:id="rId24"/>
    <p:sldId id="278" r:id="rId25"/>
    <p:sldId id="281" r:id="rId26"/>
    <p:sldId id="292" r:id="rId2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T Sans Narrow" panose="02010600030101010101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7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4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44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945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07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5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0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69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7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4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46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6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ra63j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4200" dirty="0"/>
            </a:br>
            <a:r>
              <a:rPr lang="zh-TW" sz="4200" dirty="0"/>
              <a:t>Machine Learning</a:t>
            </a:r>
            <a:endParaRPr sz="4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Google Colab </a:t>
            </a:r>
            <a:r>
              <a:rPr lang="en-US" altLang="zh-TW" dirty="0"/>
              <a:t> </a:t>
            </a:r>
            <a:r>
              <a:rPr lang="zh-TW" dirty="0"/>
              <a:t>Tutorial</a:t>
            </a:r>
            <a:r>
              <a:rPr lang="en-US" altLang="zh-TW" dirty="0"/>
              <a:t> </a:t>
            </a:r>
            <a:r>
              <a:rPr lang="en-US" altLang="zh-CN" dirty="0"/>
              <a:t>Medium 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3134348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微信</a:t>
            </a:r>
            <a:r>
              <a:rPr lang="zh-TW" sz="1800" dirty="0">
                <a:solidFill>
                  <a:srgbClr val="000000"/>
                </a:solidFill>
              </a:rPr>
              <a:t> : </a:t>
            </a:r>
            <a:r>
              <a:rPr lang="en-US" altLang="zh-TW" sz="1800" dirty="0">
                <a:solidFill>
                  <a:srgbClr val="000000"/>
                </a:solidFill>
              </a:rPr>
              <a:t>ai_ai360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0000"/>
                </a:solidFill>
              </a:rPr>
              <a:t>2021.03.0</a:t>
            </a:r>
            <a:r>
              <a:rPr lang="en-US" altLang="zh-CN" sz="1800" dirty="0">
                <a:solidFill>
                  <a:srgbClr val="000000"/>
                </a:solidFill>
              </a:rPr>
              <a:t>9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l="18610" t="42877" r="613" b="21151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notebook, and it is called a magic function.  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Use % instead of ! for </a:t>
            </a:r>
            <a:r>
              <a:rPr lang="zh-TW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lang="zh-TW" b="1" dirty="0">
                <a:solidFill>
                  <a:srgbClr val="000000"/>
                </a:solidFill>
              </a:rPr>
              <a:t> command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: List all files in the current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-l : List all files in the current directory with more detail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pwd : Output the working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mkdir &lt;dirname&gt; : Create a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cd &lt;dirname&gt; : Move to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gdown : Download files from google drive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wget : Download files from the internet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python &lt;python_file&gt;</a:t>
            </a:r>
            <a:r>
              <a:rPr lang="zh-TW" dirty="0">
                <a:solidFill>
                  <a:srgbClr val="000000"/>
                </a:solidFill>
              </a:rPr>
              <a:t> : Executes a python file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t="9346" r="75962" b="55972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visuallization of the file structure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t="9843" r="2969" b="32892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Execute the code block with </a:t>
            </a:r>
            <a:r>
              <a:rPr lang="zh-TW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or click on the Google Drive icon, a code block will appear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Sign in to your google account to get the authorization code. Enter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18614" t="38092" r="1012" b="43021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t="10127" r="81998" b="4116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rot="10800000" flipH="1">
            <a:off x="4389575" y="2531538"/>
            <a:ext cx="1350300" cy="129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l="18047" t="50000" r="47633" b="6762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l="1665" t="11047" r="68855" b="10434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(版本管理)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31561" t="22405" r="30522" b="14851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4DE286-A127-403B-A598-DAFD1C6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68" y="939108"/>
            <a:ext cx="6148188" cy="37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</a:t>
            </a:r>
            <a:r>
              <a:rPr lang="en-US" altLang="zh-CN" dirty="0"/>
              <a:t>notebook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A0F5C-4CD3-478B-A8F6-BA0E3265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2" y="1152425"/>
            <a:ext cx="9144000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指定</a:t>
            </a:r>
            <a:r>
              <a:rPr lang="en-US" altLang="zh-CN" dirty="0"/>
              <a:t>notebook </a:t>
            </a:r>
            <a:r>
              <a:rPr lang="zh-CN" altLang="en-US" dirty="0"/>
              <a:t>运行环境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AA9CE-FEE7-4547-9C9A-C9E32D76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91" y="1655265"/>
            <a:ext cx="5039059" cy="29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检查当前使用环境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DDE7A-43D6-455C-907D-2006F7D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01" y="1461389"/>
            <a:ext cx="5000916" cy="32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CPU</a:t>
            </a:r>
            <a:r>
              <a:rPr lang="zh-CN" altLang="en-US" dirty="0"/>
              <a:t>之间切换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C8605-65D9-44E2-BBB1-48C409AB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449" y="1385723"/>
            <a:ext cx="5341313" cy="34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2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创建文件夹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F58E0D-F070-4075-A776-92A2ABD9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7" y="1493930"/>
            <a:ext cx="3124200" cy="2943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E8A099-F73F-4D9F-B2A5-8A6BD79D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322" y="1575170"/>
            <a:ext cx="5420678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上传数据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33CE8-C9B3-4F31-9C65-E3047FAB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49" y="1776412"/>
            <a:ext cx="2495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加我微信进李宏毅老师</a:t>
            </a:r>
            <a:r>
              <a:rPr lang="en-US" altLang="zh-CN" dirty="0"/>
              <a:t>ML&amp;DL</a:t>
            </a:r>
            <a:r>
              <a:rPr lang="zh-CN" altLang="en-US" dirty="0"/>
              <a:t>打卡群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7BFAD-DFAA-48EC-BB91-A6E929DC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891" y="1287827"/>
            <a:ext cx="2493675" cy="26077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6ACA12-295B-486E-912C-95CD0CB665F6}"/>
              </a:ext>
            </a:extLst>
          </p:cNvPr>
          <p:cNvSpPr txBox="1"/>
          <p:nvPr/>
        </p:nvSpPr>
        <p:spPr>
          <a:xfrm>
            <a:off x="1548333" y="4043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学生 备注格式： 昵称</a:t>
            </a:r>
            <a:r>
              <a:rPr lang="en-US" altLang="zh-CN" dirty="0"/>
              <a:t>-</a:t>
            </a:r>
            <a:r>
              <a:rPr lang="zh-CN" altLang="en-US" dirty="0"/>
              <a:t>学校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  <a:p>
            <a:r>
              <a:rPr lang="zh-CN" altLang="en-US" dirty="0"/>
              <a:t>有工作备注格式： 昵称</a:t>
            </a:r>
            <a:r>
              <a:rPr lang="en-US" altLang="zh-CN" dirty="0"/>
              <a:t>-</a:t>
            </a:r>
            <a:r>
              <a:rPr lang="zh-CN" altLang="en-US" dirty="0"/>
              <a:t>单位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5C8B8F-CF8A-45A9-9B27-9A6F2E5AD197}"/>
              </a:ext>
            </a:extLst>
          </p:cNvPr>
          <p:cNvSpPr txBox="1"/>
          <p:nvPr/>
        </p:nvSpPr>
        <p:spPr>
          <a:xfrm>
            <a:off x="5102198" y="4150967"/>
            <a:ext cx="608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没备注不会通过额</a:t>
            </a:r>
          </a:p>
        </p:txBody>
      </p:sp>
    </p:spTree>
    <p:extLst>
      <p:ext uri="{BB962C8B-B14F-4D97-AF65-F5344CB8AC3E}">
        <p14:creationId xmlns:p14="http://schemas.microsoft.com/office/powerpoint/2010/main" val="296886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注册谷歌账号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办银联标志</a:t>
            </a:r>
            <a:r>
              <a:rPr lang="en-US" altLang="zh-CN" dirty="0">
                <a:solidFill>
                  <a:srgbClr val="000000"/>
                </a:solidFill>
              </a:rPr>
              <a:t>visa</a:t>
            </a:r>
            <a:r>
              <a:rPr lang="zh-CN" altLang="en-US" dirty="0">
                <a:solidFill>
                  <a:srgbClr val="000000"/>
                </a:solidFill>
              </a:rPr>
              <a:t>信用卡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买个科学上网账号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下载谷歌浏览器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69A51-0966-4C93-AE60-8BE32E4E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31" y="506694"/>
            <a:ext cx="3585242" cy="22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首次使用</a:t>
            </a:r>
            <a:r>
              <a:rPr lang="en-US" altLang="zh-CN" dirty="0">
                <a:solidFill>
                  <a:srgbClr val="000000"/>
                </a:solidFill>
              </a:rPr>
              <a:t>google </a:t>
            </a:r>
            <a:r>
              <a:rPr lang="en-US" altLang="zh-CN" dirty="0" err="1">
                <a:solidFill>
                  <a:srgbClr val="000000"/>
                </a:solidFill>
              </a:rPr>
              <a:t>colab</a:t>
            </a:r>
            <a:endParaRPr lang="en-US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05CDF-F8AE-46DB-9A8E-202B1E41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9" y="2571750"/>
            <a:ext cx="3898844" cy="1626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BD950-EA3D-4A7C-A886-B3524FAA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12" y="2642114"/>
            <a:ext cx="3985067" cy="1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谷歌账号添加硬盘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C8E73-0CB6-4EE3-8ACF-7F31C734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27" y="2068488"/>
            <a:ext cx="5763025" cy="26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Zero configuration required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Free access to GPUs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Easy sharing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 dirty="0">
                <a:solidFill>
                  <a:srgbClr val="000000"/>
                </a:solidFill>
              </a:rPr>
              <a:t>Colab Demo : </a:t>
            </a:r>
            <a:r>
              <a:rPr lang="zh-TW" sz="3600" u="sng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https://reurl.cc/ra63jE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In this demo,  your will learn the following :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Download files using colab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Connect google colab with your google drive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Pytorch examples and common errors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"Hardward Accelerator"(硬體加速器), select "GPU".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3939" t="10040" r="74522" b="55936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l="39609" t="39309" r="39509" b="3363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+Code(程式碼)  on the top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18047" t="37773" r="1417" b="54305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701</Words>
  <Application>Microsoft Office PowerPoint</Application>
  <PresentationFormat>全屏显示(16:9)</PresentationFormat>
  <Paragraphs>83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PT Sans Narrow</vt:lpstr>
      <vt:lpstr>Courier New</vt:lpstr>
      <vt:lpstr>Open Sans</vt:lpstr>
      <vt:lpstr>Arial</vt:lpstr>
      <vt:lpstr>Tropic</vt:lpstr>
      <vt:lpstr> Machine Learning Google Colab  Tutorial Medium </vt:lpstr>
      <vt:lpstr>Outline</vt:lpstr>
      <vt:lpstr>Preparation</vt:lpstr>
      <vt:lpstr>Preparation</vt:lpstr>
      <vt:lpstr>Preparation</vt:lpstr>
      <vt:lpstr>Introduction</vt:lpstr>
      <vt:lpstr>Introduction</vt:lpstr>
      <vt:lpstr>Changing Runtime</vt:lpstr>
      <vt:lpstr>Moving and Creating a New Code Block</vt:lpstr>
      <vt:lpstr>Executing Code Block</vt:lpstr>
      <vt:lpstr>Introduction</vt:lpstr>
      <vt:lpstr>Introduction</vt:lpstr>
      <vt:lpstr>Useful Linux Commands (in Colab)</vt:lpstr>
      <vt:lpstr>File Structure</vt:lpstr>
      <vt:lpstr>Mounting Google Drive</vt:lpstr>
      <vt:lpstr>Mounting Google Drive</vt:lpstr>
      <vt:lpstr>Mounting Google Drive </vt:lpstr>
      <vt:lpstr>Saving Colab</vt:lpstr>
      <vt:lpstr>Recovering Files in Google Drive</vt:lpstr>
      <vt:lpstr>创建notebook</vt:lpstr>
      <vt:lpstr>指定notebook 运行环境</vt:lpstr>
      <vt:lpstr>检查当前使用环境</vt:lpstr>
      <vt:lpstr>GPU CPU之间切换</vt:lpstr>
      <vt:lpstr>创建文件夹 </vt:lpstr>
      <vt:lpstr>上传数据 </vt:lpstr>
      <vt:lpstr>加我微信进李宏毅老师ML&amp;DL打卡群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Google Colab Tutorial</dc:title>
  <dc:creator>Administrator</dc:creator>
  <cp:lastModifiedBy>Administrator</cp:lastModifiedBy>
  <cp:revision>29</cp:revision>
  <dcterms:modified xsi:type="dcterms:W3CDTF">2021-03-09T03:52:25Z</dcterms:modified>
</cp:coreProperties>
</file>